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6b058def92428c" /><Relationship Type="http://schemas.openxmlformats.org/officeDocument/2006/relationships/extended-properties" Target="/docProps/app.xml" Id="Rc6cc916f190a4c5f" /><Relationship Type="http://schemas.openxmlformats.org/officeDocument/2006/relationships/officeDocument" Target="/ppt/presentation.xml" Id="Rdde47f5047de45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83748383aa4604"/>
  </p:sldMasterIdLst>
  <p:notesMasterIdLst>
    <p:notesMasterId xmlns:r="http://schemas.openxmlformats.org/officeDocument/2006/relationships" r:id="R59a68ae400ef4a30"/>
  </p:notesMasterIdLst>
  <p:sldIdLst>
    <p:sldId xmlns:r="http://schemas.openxmlformats.org/officeDocument/2006/relationships" id="256" r:id="R7a61df2518c746a5"/>
    <p:sldId xmlns:r="http://schemas.openxmlformats.org/officeDocument/2006/relationships" id="257" r:id="Rabdbe32c86a84b09"/>
    <p:sldId xmlns:r="http://schemas.openxmlformats.org/officeDocument/2006/relationships" id="258" r:id="Rff1fa60c69a04bcd"/>
    <p:sldId xmlns:r="http://schemas.openxmlformats.org/officeDocument/2006/relationships" id="259" r:id="R269a3bb098514943"/>
    <p:sldId xmlns:r="http://schemas.openxmlformats.org/officeDocument/2006/relationships" id="260" r:id="R3c94e666810e4757"/>
    <p:sldId xmlns:r="http://schemas.openxmlformats.org/officeDocument/2006/relationships" id="261" r:id="R77bb87e5b69d41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1fabfd5c7c474d" /><Relationship Type="http://schemas.openxmlformats.org/officeDocument/2006/relationships/slideMaster" Target="/ppt/slideMasters/slideMaster1.xml" Id="R9283748383aa4604" /><Relationship Type="http://schemas.openxmlformats.org/officeDocument/2006/relationships/notesMaster" Target="/ppt/notesMasters/notesMaster1.xml" Id="R59a68ae400ef4a30" /><Relationship Type="http://schemas.openxmlformats.org/officeDocument/2006/relationships/presProps" Target="/ppt/presProps.xml" Id="R70da1c2a1dd84db4" /><Relationship Type="http://schemas.openxmlformats.org/officeDocument/2006/relationships/tableStyles" Target="/ppt/tableStyles.xml" Id="Re0b0d5921ea942e5" /><Relationship Type="http://schemas.openxmlformats.org/officeDocument/2006/relationships/slide" Target="/ppt/slides/slide1.xml" Id="R7a61df2518c746a5" /><Relationship Type="http://schemas.openxmlformats.org/officeDocument/2006/relationships/slide" Target="/ppt/slides/slide2.xml" Id="Rabdbe32c86a84b09" /><Relationship Type="http://schemas.openxmlformats.org/officeDocument/2006/relationships/slide" Target="/ppt/slides/slide3.xml" Id="Rff1fa60c69a04bcd" /><Relationship Type="http://schemas.openxmlformats.org/officeDocument/2006/relationships/slide" Target="/ppt/slides/slide4.xml" Id="R269a3bb098514943" /><Relationship Type="http://schemas.openxmlformats.org/officeDocument/2006/relationships/slide" Target="/ppt/slides/slide5.xml" Id="R3c94e666810e4757" /><Relationship Type="http://schemas.openxmlformats.org/officeDocument/2006/relationships/slide" Target="/ppt/slides/slide6.xml" Id="R77bb87e5b69d41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d788a075cf245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fc8124571a4501" /><Relationship Type="http://schemas.openxmlformats.org/officeDocument/2006/relationships/notesMaster" Target="/ppt/notesMasters/notesMaster1.xml" Id="R19287f2008eb4e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c0e22858284f3d" /><Relationship Type="http://schemas.openxmlformats.org/officeDocument/2006/relationships/notesMaster" Target="/ppt/notesMasters/notesMaster1.xml" Id="Rb3135771c01641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fbd53a43794ef9" /><Relationship Type="http://schemas.openxmlformats.org/officeDocument/2006/relationships/notesMaster" Target="/ppt/notesMasters/notesMaster1.xml" Id="R701b20bf03324a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7121a13bd34ea6" /><Relationship Type="http://schemas.openxmlformats.org/officeDocument/2006/relationships/notesMaster" Target="/ppt/notesMasters/notesMaster1.xml" Id="R07e9bb30a24a4f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464b7774214238" /><Relationship Type="http://schemas.openxmlformats.org/officeDocument/2006/relationships/notesMaster" Target="/ppt/notesMasters/notesMaster1.xml" Id="R6c5a8cc7cb5c4d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22f4da659394dd3" /><Relationship Type="http://schemas.openxmlformats.org/officeDocument/2006/relationships/notesMaster" Target="/ppt/notesMasters/notesMaster1.xml" Id="R439c412d596d40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Created demonstration by AI Problem Desk. Cedar Studio is fictional. Generated visual concepts are illustrative. No client testimonial, measured commercial result, or confidential client material is represented. Website: https://aiproblemdesk.com/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Created demonstration by AI Problem Desk. Cedar Studio is fictional. Generated visual concepts are illustrative. No client testimonial, measured commercial result, or confidential client material is represented. Website: https://aiproblemdesk.com/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Created demonstration by AI Problem Desk. Cedar Studio is fictional. Generated visual concepts are illustrative. No client testimonial, measured commercial result, or confidential client material is represented. Website: https://aiproblemdesk.com/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Created demonstration by AI Problem Desk. Cedar Studio is fictional. Generated visual concepts are illustrative. No client testimonial, measured commercial result, or confidential client material is represented. Website: https://aiproblemdesk.com/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Created demonstration by AI Problem Desk. Cedar Studio is fictional. Generated visual concepts are illustrative. No client testimonial, measured commercial result, or confidential client material is represented. Website: https://aiproblemdesk.com/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Created demonstration by AI Problem Desk. Cedar Studio is fictional. Generated visual concepts are illustrative. No client testimonial, measured commercial result, or confidential client material is represented. Website: https://aiproblemdesk.com/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34d5bdc1944f4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8eb72d255240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784dfd99c6486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5d1f87123b486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970bcec3e7458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48b9d134a548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F3A5947-C4FE-4677-AB12-66BE0862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F247902-75B0-4144-818F-EBBBB046FF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8DF98E56-A5B8-493B-8442-993A0D50FC6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F480F4D-8B63-45D4-89A4-A98F00C8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712ADE9-6714-4105-A6DF-A0D4464A62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0C73E94C-5762-4068-A9BF-4F4835D0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2934365-7378-424D-BAC5-9BB909BF7D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85BD005-B167-4E0A-AADD-69248FC504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DB6AD39B-E84B-4360-A279-8ADCAF85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323E2EC-2322-4367-BEF7-E21149F907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2979F5-FE50-405C-BCC9-67D6E70690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44BBD89-BF8E-4326-AA32-9791F729503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AF3AA23-0939-49E7-B367-420A08D0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D89E295-7F0F-469D-915C-FCCBE2C5A8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A746FED-2FEE-459D-AC2F-9D15026FE0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9cc98d8bf44377" /><Relationship Type="http://schemas.openxmlformats.org/officeDocument/2006/relationships/slideLayout" Target="/ppt/slideLayouts/slideLayout1.xml" Id="R0238c61e74234286" /><Relationship Type="http://schemas.openxmlformats.org/officeDocument/2006/relationships/slideLayout" Target="/ppt/slideLayouts/slideLayout2.xml" Id="R1e5d6da6c69342a7" /><Relationship Type="http://schemas.openxmlformats.org/officeDocument/2006/relationships/slideLayout" Target="/ppt/slideLayouts/slideLayout3.xml" Id="R16cb8710f569453c" /><Relationship Type="http://schemas.openxmlformats.org/officeDocument/2006/relationships/slideLayout" Target="/ppt/slideLayouts/slideLayout4.xml" Id="R717e285c98654c5f" /><Relationship Type="http://schemas.openxmlformats.org/officeDocument/2006/relationships/slideLayout" Target="/ppt/slideLayouts/slideLayout5.xml" Id="R05a5224248ce4619" /><Relationship Type="http://schemas.openxmlformats.org/officeDocument/2006/relationships/slideLayout" Target="/ppt/slideLayouts/slideLayout6.xml" Id="R3e8a56d0dc3a49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38c61e74234286"/>
    <p:sldLayoutId xmlns:r="http://schemas.openxmlformats.org/officeDocument/2006/relationships" id="2147483650" r:id="R1e5d6da6c69342a7"/>
    <p:sldLayoutId xmlns:r="http://schemas.openxmlformats.org/officeDocument/2006/relationships" id="2147483651" r:id="R16cb8710f569453c"/>
    <p:sldLayoutId xmlns:r="http://schemas.openxmlformats.org/officeDocument/2006/relationships" id="2147483652" r:id="R717e285c98654c5f"/>
    <p:sldLayoutId xmlns:r="http://schemas.openxmlformats.org/officeDocument/2006/relationships" id="2147483653" r:id="R05a5224248ce4619"/>
    <p:sldLayoutId xmlns:r="http://schemas.openxmlformats.org/officeDocument/2006/relationships" id="2147483654" r:id="R3e8a56d0dc3a49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1710b8c2f94107" /><Relationship Type="http://schemas.openxmlformats.org/officeDocument/2006/relationships/image" Target="/ppt/media/image.jpeg" Id="Rfed218dbbbbb42fe" /><Relationship Type="http://schemas.openxmlformats.org/officeDocument/2006/relationships/notesSlide" Target="/ppt/notesSlides/notesSlide1.xml" Id="R2296d98c17e641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87c1d1590d412b" /><Relationship Type="http://schemas.openxmlformats.org/officeDocument/2006/relationships/image" Target="/ppt/media/image2.jpeg" Id="R6fedcac3e19c4f57" /><Relationship Type="http://schemas.openxmlformats.org/officeDocument/2006/relationships/notesSlide" Target="/ppt/notesSlides/notesSlide2.xml" Id="R9aed711c87844e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78d6a2cf734204" /><Relationship Type="http://schemas.openxmlformats.org/officeDocument/2006/relationships/image" Target="/ppt/media/image3.jpeg" Id="R09b37e0cdff04ee6" /><Relationship Type="http://schemas.openxmlformats.org/officeDocument/2006/relationships/notesSlide" Target="/ppt/notesSlides/notesSlide3.xml" Id="R9f5ad8c2fb534c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9c8084b6fa41b3" /><Relationship Type="http://schemas.openxmlformats.org/officeDocument/2006/relationships/image" Target="/ppt/media/image4.jpeg" Id="Rfeae3b2194094ee0" /><Relationship Type="http://schemas.openxmlformats.org/officeDocument/2006/relationships/notesSlide" Target="/ppt/notesSlides/notesSlide4.xml" Id="R2a28e826561643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f988d0e8514866" /><Relationship Type="http://schemas.openxmlformats.org/officeDocument/2006/relationships/image" Target="/ppt/media/image5.jpeg" Id="R71dbe756559d4536" /><Relationship Type="http://schemas.openxmlformats.org/officeDocument/2006/relationships/notesSlide" Target="/ppt/notesSlides/notesSlide5.xml" Id="R9027482aed0d48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3a1d9f652d4f16" /><Relationship Type="http://schemas.openxmlformats.org/officeDocument/2006/relationships/notesSlide" Target="/ppt/notesSlides/notesSlide6.xml" Id="Rb8646a02f7274bf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AFA9B-B825-47BA-8C12-1857CE810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AI PROBLEM DESK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9D4C2-25C5-4EEE-9B7C-9FA01811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CEDAR STUDIO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0B504-FD7D-48FC-9683-2952EE8A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619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 clearer way to run the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27F2A-66AD-4546-A671-F2AEB4A1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524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An illustrative project portfolio for a fictional design business. Built samples by AI Problem Desk.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d218dbbbbb42fe"/>
          <a:stretch xmlns:a="http://schemas.openxmlformats.org/drawingml/2006/main"/>
        </p:blipFill>
        <p:spPr>
          <a:xfrm xmlns:a="http://schemas.openxmlformats.org/drawingml/2006/main">
            <a:off x="5667375" y="1898385"/>
            <a:ext cx="5953125" cy="334697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7A6A1-379E-4798-ACD9-265457A2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Fictional business sample. No client results claimed.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2991C-2F0F-4639-9A73-B37B3C9A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13417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AE63B-21ED-48A8-A5B6-167D11C8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AI PROBLEM DESK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4D654-0A44-467C-949B-A4F969DF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BUSINESS WEBSITE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943E3-2AB1-42C2-8A6F-32F94514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619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 clear inquiry path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B6EAF-57AC-4FE2-9B8E-283D13FE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524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 focused service website with a useful next step. Explore the live studio demo and its request links.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dcac3e19c4f57"/>
          <a:stretch xmlns:a="http://schemas.openxmlformats.org/drawingml/2006/main"/>
        </p:blipFill>
        <p:spPr>
          <a:xfrm xmlns:a="http://schemas.openxmlformats.org/drawingml/2006/main">
            <a:off x="5715000" y="1619250"/>
            <a:ext cx="5857875" cy="3905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3114D-0BD7-4C38-BB22-ECA1D7F8B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Fictional business sample. No client results claimed.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AADCF-092F-4104-B7DE-5B1051C6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47254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AEBED-2F74-4D71-A154-9DF79D40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AI PROBLEM DESK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CE36A2-0554-4A09-8699-0355DD3C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REPORTING DASHBOARD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CB72BD-96CC-46D7-AD95-527A9914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619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Numbers you can inspect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5E1D7-2241-415C-888D-1A939279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524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Filter a working dashboard using fictional sales data. Totals update from the source rows.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b37e0cdff04ee6"/>
          <a:stretch xmlns:a="http://schemas.openxmlformats.org/drawingml/2006/main"/>
        </p:blipFill>
        <p:spPr>
          <a:xfrm xmlns:a="http://schemas.openxmlformats.org/drawingml/2006/main">
            <a:off x="5715000" y="1619250"/>
            <a:ext cx="5857875" cy="3905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84209-187E-4443-AC5C-1485A1F5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Fictional business sample. No client results claimed.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242FC-DEBB-4C98-BE77-1FEF0D74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55899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90440-F6B6-4A22-AD1B-0872A088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AI PROBLEM DESK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222C5-DA51-4491-87A8-58EF669F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REQUEST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AA0DEB-E4BD-4861-A929-B0ADEDD0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619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Approval stays with you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B3DFFA-92D8-40EC-9243-97853CC9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524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Collect the problem, add files or links, then agree on the work. Sending a request does not authorize execution.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e3b2194094ee0"/>
          <a:stretch xmlns:a="http://schemas.openxmlformats.org/drawingml/2006/main"/>
        </p:blipFill>
        <p:spPr>
          <a:xfrm xmlns:a="http://schemas.openxmlformats.org/drawingml/2006/main">
            <a:off x="5715000" y="1619250"/>
            <a:ext cx="5857875" cy="3905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44FB4-CC30-4D51-8D3F-B9EDDA07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Fictional business sample. No client results claimed.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37FF80-B960-4A89-A126-8859AC09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993948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CE792-93CF-4DEA-90A7-394671C6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AI PROBLEM DESK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C9A3E-BCAB-4D53-B3C5-9A613457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PRESENTATION AND CONTENT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9578E-B0A6-4675-A9C8-1086334E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61962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One coherent 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087245-FA8D-4AE8-B3BD-AF17A28A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524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An editable deck and a short visual overview in the same style. Agree on the audience, source facts and output formats.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be756559d4536"/>
          <a:stretch xmlns:a="http://schemas.openxmlformats.org/drawingml/2006/main"/>
        </p:blipFill>
        <p:spPr>
          <a:xfrm xmlns:a="http://schemas.openxmlformats.org/drawingml/2006/main">
            <a:off x="5667375" y="1898385"/>
            <a:ext cx="5953125" cy="334697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74BC8D-017B-4B0C-9EC8-B08967A57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7459"/>
                </a:solidFill>
                <a:latin typeface="DejaVu Sans"/>
                <a:ea typeface="DejaVu Sans"/>
                <a:cs typeface="DejaVu Sans"/>
              </a:rPr>
              <a:t>Fictional business sample. No client results claimed.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AEAD15-AFE2-49D5-8A0D-89C73199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73D2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144494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73D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B5BE2-622A-427F-B1FA-489A63D6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6F4E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6F4ED"/>
                </a:solidFill>
                <a:latin typeface="DejaVu Sans"/>
                <a:ea typeface="DejaVu Sans"/>
                <a:cs typeface="DejaVu Sans"/>
              </a:rPr>
              <a:t>AI PROBLEM DESK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00ADCA-27FC-4B65-8AEB-D3F7A600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ACAB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ACABB"/>
                </a:solidFill>
                <a:latin typeface="DejaVu Sans"/>
                <a:ea typeface="DejaVu Sans"/>
                <a:cs typeface="DejaVu Sans"/>
              </a:rPr>
              <a:t>YOUR NEXT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028B0D-83EA-4F13-BC0F-152508D0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9715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6F4ED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6F4ED"/>
                </a:solidFill>
                <a:latin typeface="DejaVu Sans"/>
                <a:ea typeface="DejaVu Sans"/>
                <a:cs typeface="DejaVu Sans"/>
              </a:rPr>
              <a:t>A useful result starts with a problem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3623A-EA4E-47C3-974D-F8D9D094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876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6F4ED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F6F4ED"/>
                </a:solidFill>
                <a:latin typeface="DejaVu Sans"/>
                <a:ea typeface="DejaVu Sans"/>
                <a:cs typeface="DejaVu Sans"/>
              </a:rPr>
              <a:t>Send rough notes. We clarify by email, agree on scope and price, and review the delivery against your goal.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3FFED-A57E-4888-9470-37F95E8B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81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ACAB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BACABB"/>
                </a:solidFill>
                <a:latin typeface="DejaVu Sans"/>
                <a:ea typeface="DejaVu Sans"/>
                <a:cs typeface="DejaVu Sans"/>
              </a:rPr>
              <a:t>aiproblemdesk.com/submit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507834-2B5E-4F14-810A-E746DAE3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F6F4E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F6F4E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883850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2026-10-05T14:53:58.1100000Z</dcterms:created>
  <dcterms:modified xsi:type="dcterms:W3CDTF">2026-10-05T14:53:58.1100000Z</dcterms:modified>
</coreProperties>
</file>